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5F070-B850-F84F-9A1A-C5BE116E70CB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95B6-D0AB-AD45-AA61-987D16BDCA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ehXEYkDq_Y" TargetMode="Externa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Water Cycle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Ms. Williams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baseline="30000" dirty="0" smtClean="0">
                <a:solidFill>
                  <a:srgbClr val="000000"/>
                </a:solidFill>
              </a:rPr>
              <a:t>rd</a:t>
            </a:r>
            <a:r>
              <a:rPr lang="en-US" dirty="0" smtClean="0">
                <a:solidFill>
                  <a:srgbClr val="000000"/>
                </a:solidFill>
              </a:rPr>
              <a:t> Grade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Surface Water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water that is seen on the ground, such as lakes and rivers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02162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2802162"/>
            <a:ext cx="3302000" cy="246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880" y="4103912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Water Cycle Wheel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your wheel </a:t>
            </a:r>
          </a:p>
          <a:p>
            <a:r>
              <a:rPr lang="en-US" dirty="0" smtClean="0"/>
              <a:t>Cut out the wheels</a:t>
            </a:r>
          </a:p>
          <a:p>
            <a:r>
              <a:rPr lang="en-US" dirty="0" smtClean="0"/>
              <a:t>Put the brass fasteners through the top wheel then line it up and put it through the bottom wheel </a:t>
            </a:r>
          </a:p>
          <a:p>
            <a:r>
              <a:rPr lang="en-US" dirty="0" smtClean="0"/>
              <a:t>Line up the text and image for evaporation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61" y="1128820"/>
            <a:ext cx="3209625" cy="5185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Back to your window  bags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your water cycle in a bags</a:t>
            </a:r>
          </a:p>
          <a:p>
            <a:r>
              <a:rPr lang="en-US" dirty="0" smtClean="0"/>
              <a:t>In your groups write down what is now different about your bag? </a:t>
            </a:r>
          </a:p>
          <a:p>
            <a:r>
              <a:rPr lang="en-US" dirty="0" smtClean="0"/>
              <a:t>Once you are done come and sit back on the carpet </a:t>
            </a:r>
          </a:p>
          <a:p>
            <a:r>
              <a:rPr lang="en-US" dirty="0" smtClean="0"/>
              <a:t>What did your group see that was different?</a:t>
            </a:r>
          </a:p>
          <a:p>
            <a:r>
              <a:rPr lang="en-US" dirty="0" smtClean="0"/>
              <a:t>How did the bag show the water cycle?</a:t>
            </a:r>
          </a:p>
          <a:p>
            <a:r>
              <a:rPr lang="en-US" dirty="0" smtClean="0"/>
              <a:t>What parts of the water cycle could you see?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The Tiny Water Droplet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39110"/>
            <a:ext cx="4038600" cy="4987053"/>
          </a:xfrm>
        </p:spPr>
        <p:txBody>
          <a:bodyPr>
            <a:normAutofit/>
          </a:bodyPr>
          <a:lstStyle/>
          <a:p>
            <a:r>
              <a:rPr lang="en-US" dirty="0" smtClean="0"/>
              <a:t>Go back to your seats and work on your tiny water drop worksheet</a:t>
            </a:r>
          </a:p>
          <a:p>
            <a:r>
              <a:rPr lang="en-US" dirty="0" smtClean="0"/>
              <a:t>Write a story about one tiny water droplet and how it goes through the water cycle </a:t>
            </a:r>
          </a:p>
          <a:p>
            <a:r>
              <a:rPr lang="en-US" dirty="0" smtClean="0"/>
              <a:t>Make it CREATIVE!!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39110"/>
            <a:ext cx="4038600" cy="5322069"/>
          </a:xfrm>
        </p:spPr>
        <p:txBody>
          <a:bodyPr>
            <a:normAutofit/>
          </a:bodyPr>
          <a:lstStyle/>
          <a:p>
            <a:r>
              <a:rPr lang="en-US" dirty="0" smtClean="0"/>
              <a:t>Include all the steps to the water cycle and vocabulary words</a:t>
            </a:r>
          </a:p>
          <a:p>
            <a:r>
              <a:rPr lang="en-US" dirty="0" smtClean="0"/>
              <a:t>Draw an illustration to go with your story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347" y="3460183"/>
            <a:ext cx="1996912" cy="266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Water Cycle?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http://www.youtube.com/watch?v=hehXEYkDq_Y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Why do we need water?</a:t>
            </a:r>
          </a:p>
          <a:p>
            <a:r>
              <a:rPr lang="en-US" dirty="0" smtClean="0"/>
              <a:t>How might a farmer use water?</a:t>
            </a:r>
          </a:p>
          <a:p>
            <a:r>
              <a:rPr lang="en-US" dirty="0" smtClean="0"/>
              <a:t>Where does water come from?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97963"/>
            <a:ext cx="3939277" cy="295065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Water Cycle in a bag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72322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29522" y="1600200"/>
            <a:ext cx="455727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 groups of 3 students and 1 group of 2 students</a:t>
            </a:r>
          </a:p>
          <a:p>
            <a:r>
              <a:rPr lang="en-US" dirty="0" smtClean="0"/>
              <a:t>Names on bag</a:t>
            </a:r>
          </a:p>
          <a:p>
            <a:r>
              <a:rPr lang="en-US" dirty="0" smtClean="0"/>
              <a:t>2 tablespoons of water in bag</a:t>
            </a:r>
          </a:p>
          <a:p>
            <a:r>
              <a:rPr lang="en-US" dirty="0" smtClean="0"/>
              <a:t>Blow air into bag and quickly zip it closed</a:t>
            </a:r>
          </a:p>
          <a:p>
            <a:r>
              <a:rPr lang="en-US" dirty="0" smtClean="0"/>
              <a:t>Tape  bag to the window</a:t>
            </a:r>
          </a:p>
          <a:p>
            <a:r>
              <a:rPr lang="en-US" dirty="0" smtClean="0"/>
              <a:t>Fill out Water Cycle in a bag worksheet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0455"/>
            <a:ext cx="3672322" cy="365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Water in a bag cont…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Where do you think the water will go?</a:t>
            </a:r>
          </a:p>
          <a:p>
            <a:r>
              <a:rPr lang="en-US" dirty="0" smtClean="0"/>
              <a:t>Why did we need to place the bag on the window?</a:t>
            </a:r>
          </a:p>
          <a:p>
            <a:r>
              <a:rPr lang="en-US" dirty="0" smtClean="0"/>
              <a:t>What changes do you think you will see inside and outside the bag?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838" y="1891938"/>
            <a:ext cx="3672322" cy="365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What is a cycle?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cycle is a recurring sequence of events</a:t>
            </a:r>
          </a:p>
          <a:p>
            <a:r>
              <a:rPr lang="en-US" dirty="0" smtClean="0"/>
              <a:t>Something that happens over and over again</a:t>
            </a:r>
          </a:p>
          <a:p>
            <a:r>
              <a:rPr lang="en-US" dirty="0" smtClean="0"/>
              <a:t>A cycle has no beginning and no ending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86" y="3268663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What is the water cycle?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The water cycle is the processes by which water circulates between the earth’s oceans, atmosphere, and land, involving precipitation.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95" y="3024052"/>
            <a:ext cx="4779477" cy="3579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Evaporation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water is heated by the sun, it rises as an invisible vapor in the atmosphere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33" y="2788778"/>
            <a:ext cx="6117856" cy="3799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Condensation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water vapor rises, it cools and eventually condenses. </a:t>
            </a:r>
          </a:p>
          <a:p>
            <a:r>
              <a:rPr lang="en-US" dirty="0" smtClean="0"/>
              <a:t>When it condenses it becomes a liquid again </a:t>
            </a:r>
          </a:p>
          <a:p>
            <a:r>
              <a:rPr lang="en-US" dirty="0" smtClean="0"/>
              <a:t>These water particles then collect and form clouds </a:t>
            </a:r>
          </a:p>
          <a:p>
            <a:r>
              <a:rPr lang="en-US" dirty="0" smtClean="0"/>
              <a:t>Can anyone explain condensation in their own words?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Has anyone ever poured some water into a class and after awhile seen the “sweat” on the outside of the class?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23574"/>
            <a:ext cx="4038600" cy="3013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Precipitation 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different forms that come from the clouds</a:t>
            </a:r>
          </a:p>
          <a:p>
            <a:r>
              <a:rPr lang="en-US" dirty="0" smtClean="0"/>
              <a:t>What different forms of precipitation have you seen?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43" y="2676587"/>
            <a:ext cx="5308771" cy="387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464</Words>
  <Application>Microsoft Macintosh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Water Cycle </vt:lpstr>
      <vt:lpstr>Water Cycle?</vt:lpstr>
      <vt:lpstr>Water Cycle in a bag</vt:lpstr>
      <vt:lpstr>Water in a bag cont…</vt:lpstr>
      <vt:lpstr>What is a cycle?</vt:lpstr>
      <vt:lpstr>What is the water cycle?</vt:lpstr>
      <vt:lpstr>Evaporation </vt:lpstr>
      <vt:lpstr>Condensation</vt:lpstr>
      <vt:lpstr>Precipitation </vt:lpstr>
      <vt:lpstr>Surface Water </vt:lpstr>
      <vt:lpstr>Water Cycle Wheel</vt:lpstr>
      <vt:lpstr>Back to your window  bags</vt:lpstr>
      <vt:lpstr>The Tiny Water Droplet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 </dc:title>
  <dc:creator>Bailey Williams</dc:creator>
  <cp:lastModifiedBy>Bailey Williams</cp:lastModifiedBy>
  <cp:revision>4</cp:revision>
  <dcterms:created xsi:type="dcterms:W3CDTF">2013-03-10T21:17:05Z</dcterms:created>
  <dcterms:modified xsi:type="dcterms:W3CDTF">2013-03-11T12:49:34Z</dcterms:modified>
</cp:coreProperties>
</file>